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99"/>
    <a:srgbClr val="FF00FF"/>
    <a:srgbClr val="9933FF"/>
    <a:srgbClr val="FF3300"/>
    <a:srgbClr val="A8EEFE"/>
    <a:srgbClr val="96EAFE"/>
    <a:srgbClr val="7C5989"/>
    <a:srgbClr val="00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6" autoAdjust="0"/>
    <p:restoredTop sz="93617" autoAdjust="0"/>
  </p:normalViewPr>
  <p:slideViewPr>
    <p:cSldViewPr>
      <p:cViewPr varScale="1">
        <p:scale>
          <a:sx n="107" d="100"/>
          <a:sy n="107" d="100"/>
        </p:scale>
        <p:origin x="16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40000" y="3505200"/>
            <a:ext cx="7620000" cy="609600"/>
          </a:xfrm>
        </p:spPr>
        <p:txBody>
          <a:bodyPr/>
          <a:lstStyle>
            <a:lvl1pPr>
              <a:defRPr>
                <a:solidFill>
                  <a:srgbClr val="5F5F5F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en-US" altLang="zh-CN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2917" y="3962400"/>
            <a:ext cx="7567083" cy="304800"/>
          </a:xfrm>
        </p:spPr>
        <p:txBody>
          <a:bodyPr/>
          <a:lstStyle>
            <a:lvl1pPr marL="0" indent="0">
              <a:defRPr sz="1400">
                <a:solidFill>
                  <a:srgbClr val="5F5F5F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en-US" altLang="zh-CN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159BB67F-9BE4-4471-9E80-BCF9A7B96FE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6BCF8-1E6A-4974-BCF6-B6613C9A782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974835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5913A-358A-4B74-921E-BCA8448C24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0003191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E2E79-84AE-408B-BBA1-87423B63D7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238042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FF2B3-34F2-4081-A148-4BB7884F13A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6155132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0" y="457200"/>
            <a:ext cx="5994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457200"/>
            <a:ext cx="5994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CC1DC-3E8E-43F8-92AC-946AEECDB34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46709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3D94E-33A4-47BB-B2BE-D4E0ADE0EE9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01116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ABAF2-E2CE-4B5E-A566-D4B8AAF8E9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181246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410BA-370F-41BE-8F68-E290376F0D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03475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DB76F-41F1-4867-92AB-BA04194EAC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983422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844AE-CD7D-4F6F-9F59-68CA59139E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993694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57200"/>
            <a:ext cx="1219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1"/>
            <a:ext cx="12192000" cy="4984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2540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629400"/>
            <a:ext cx="3860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629400"/>
            <a:ext cx="2540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j-lt"/>
                <a:ea typeface="宋体" charset="-122"/>
              </a:defRPr>
            </a:lvl1pPr>
          </a:lstStyle>
          <a:p>
            <a:fld id="{77AEDFBD-382A-46D7-97B1-085E1EFA446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urostil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i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 i="1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3163799" y="5606171"/>
            <a:ext cx="5675312" cy="648072"/>
          </a:xfrm>
        </p:spPr>
        <p:txBody>
          <a:bodyPr/>
          <a:lstStyle/>
          <a:p>
            <a:pPr algn="ctr"/>
            <a:r>
              <a:rPr lang="en-US" altLang="zh-CN" sz="2400" b="1" i="0" dirty="0"/>
              <a:t>2018</a:t>
            </a:r>
            <a:r>
              <a:rPr lang="zh-CN" altLang="en-US" sz="2400" b="1" i="0" dirty="0"/>
              <a:t>年</a:t>
            </a:r>
            <a:r>
              <a:rPr lang="en-US" altLang="zh-CN" sz="2400" b="1" i="0" dirty="0"/>
              <a:t>11</a:t>
            </a:r>
            <a:r>
              <a:rPr lang="zh-CN" altLang="en-US" sz="2400" b="1" i="0" dirty="0"/>
              <a:t>月</a:t>
            </a:r>
            <a:r>
              <a:rPr lang="en-US" altLang="zh-CN" sz="2400" b="1" i="0" dirty="0"/>
              <a:t>19</a:t>
            </a:r>
            <a:r>
              <a:rPr lang="zh-CN" altLang="en-US" sz="2400" b="1" i="0" dirty="0"/>
              <a:t>日</a:t>
            </a:r>
            <a:endParaRPr lang="zh-CN" altLang="en-US" sz="2400" b="1" i="0" dirty="0"/>
          </a:p>
        </p:txBody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2927648" y="692696"/>
            <a:ext cx="8064896" cy="1656184"/>
          </a:xfrm>
        </p:spPr>
        <p:txBody>
          <a:bodyPr/>
          <a:lstStyle/>
          <a:p>
            <a:pPr algn="ctr"/>
            <a:r>
              <a:rPr lang="en-US" altLang="zh-CN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2018</a:t>
            </a:r>
            <a:r>
              <a:rPr lang="zh-CN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贵阳市高层次创新型青年</a:t>
            </a:r>
            <a:r>
              <a:rPr lang="zh-CN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教师</a:t>
            </a:r>
            <a: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上海教育改革发展与创造教育实践</a:t>
            </a:r>
            <a:r>
              <a:rPr lang="en-US" altLang="zh-CN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br>
              <a:rPr lang="en-US" altLang="zh-CN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高级</a:t>
            </a:r>
            <a:r>
              <a:rPr lang="zh-CN" alt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学习</a:t>
            </a:r>
            <a: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研修班</a:t>
            </a:r>
            <a:br>
              <a:rPr lang="zh-CN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</a:br>
            <a:endParaRPr lang="zh-CN" alt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标题 2"/>
          <p:cNvSpPr txBox="1">
            <a:spLocks/>
          </p:cNvSpPr>
          <p:nvPr/>
        </p:nvSpPr>
        <p:spPr bwMode="auto">
          <a:xfrm>
            <a:off x="1560512" y="2348880"/>
            <a:ext cx="91440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5F5F5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Eurostile" pitchFamily="34" charset="0"/>
              </a:defRPr>
            </a:lvl9pPr>
          </a:lstStyle>
          <a:p>
            <a:pPr algn="ctr"/>
            <a:r>
              <a:rPr lang="zh-CN" altLang="en-US" sz="80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开  幕  式</a:t>
            </a:r>
            <a:endParaRPr lang="zh-CN" altLang="en-US" sz="8000" b="1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 bwMode="auto">
          <a:xfrm>
            <a:off x="2639616" y="4238019"/>
            <a:ext cx="672367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defRPr sz="1400" i="1">
                <a:solidFill>
                  <a:srgbClr val="5F5F5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600" i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zh-CN" altLang="zh-CN" sz="32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中国创造学会创造教育专业委员会 </a:t>
            </a:r>
          </a:p>
          <a:p>
            <a:pPr algn="ctr"/>
            <a:r>
              <a:rPr lang="zh-CN" altLang="zh-CN" sz="32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上海</a:t>
            </a:r>
            <a:r>
              <a:rPr lang="zh-CN" altLang="zh-CN" sz="32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创造教育培训中心 </a:t>
            </a:r>
            <a:endParaRPr lang="zh-CN" altLang="en-US" sz="3200" b="1" i="0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Picture 4" descr="C:\Users\fengjinjue\Desktop\2015.10.21全文2稿 在二十周年纪念座谈会上学会的发言稿\标志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84" b="89826" l="4423" r="93269">
                        <a14:foregroundMark x1="27500" y1="38663" x2="27500" y2="38663"/>
                        <a14:foregroundMark x1="46923" y1="47384" x2="46923" y2="47384"/>
                        <a14:foregroundMark x1="46154" y1="50872" x2="46154" y2="50872"/>
                        <a14:foregroundMark x1="59231" y1="47093" x2="59231" y2="47093"/>
                        <a14:foregroundMark x1="72885" y1="45349" x2="72885" y2="45349"/>
                        <a14:foregroundMark x1="54038" y1="80233" x2="54038" y2="80233"/>
                        <a14:foregroundMark x1="62500" y1="78198" x2="62500" y2="78198"/>
                        <a14:foregroundMark x1="42885" y1="80523" x2="42885" y2="80523"/>
                        <a14:foregroundMark x1="38077" y1="79070" x2="38077" y2="79070"/>
                        <a14:foregroundMark x1="32115" y1="77326" x2="32115" y2="77326"/>
                        <a14:foregroundMark x1="27500" y1="76163" x2="27500" y2="76163"/>
                        <a14:foregroundMark x1="27500" y1="74419" x2="27500" y2="74419"/>
                        <a14:backgroundMark x1="26923" y1="77035" x2="26923" y2="77035"/>
                        <a14:backgroundMark x1="27115" y1="75291" x2="27115" y2="75291"/>
                        <a14:backgroundMark x1="27308" y1="74419" x2="27308" y2="744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404664"/>
            <a:ext cx="2286953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_solution">
  <a:themeElements>
    <a:clrScheme name="Office 主题​​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​​">
      <a:majorFont>
        <a:latin typeface="Eurostile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​​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azure_solution</Template>
  <TotalTime>112</TotalTime>
  <Words>27</Words>
  <Application>Microsoft Office PowerPoint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Eurostile</vt:lpstr>
      <vt:lpstr>黑体</vt:lpstr>
      <vt:lpstr>华文新魏</vt:lpstr>
      <vt:lpstr>宋体</vt:lpstr>
      <vt:lpstr>Franklin Gothic Book</vt:lpstr>
      <vt:lpstr>Times New Roman</vt:lpstr>
      <vt:lpstr>azure_solution</vt:lpstr>
      <vt:lpstr>2018年贵阳市高层次创新型青年教师  《上海教育改革发展与创造教育实践》 高级学习研修班 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陕西省渭南市青年教师助飞学员班 ——上海跟岗培训开班仪式</dc:title>
  <dc:creator>周剑霜</dc:creator>
  <cp:lastModifiedBy>周剑霜</cp:lastModifiedBy>
  <cp:revision>18</cp:revision>
  <dcterms:created xsi:type="dcterms:W3CDTF">2015-11-06T06:24:27Z</dcterms:created>
  <dcterms:modified xsi:type="dcterms:W3CDTF">2018-11-19T00:23:22Z</dcterms:modified>
</cp:coreProperties>
</file>